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59" r:id="rId6"/>
    <p:sldId id="261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DE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184FCA-EF6E-46BB-BE3E-93B2F3A239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9012B-C09C-4CD2-BAF2-D38F5FC11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35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9012B-C09C-4CD2-BAF2-D38F5FC110D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2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760B3-4CEC-FC6E-60BA-258898DF6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D35C2B-D25E-7419-CDCB-23373BC6E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C8746-ACC1-7C98-E0C5-6F9680498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0C81-D529-4DE4-87B6-2F26506C3401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53DA8-2332-ED67-25D6-14661E4C4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CC563-E6A8-5E69-30C5-47EDFD20C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C32-2D45-4AAE-96AF-58E207AA7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541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812B5-C7BC-9061-C2FA-CF5FED18D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236C13-9A06-1758-AA37-3E82AF7C48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0C4D8-0E86-91F6-027E-742B262AF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0C81-D529-4DE4-87B6-2F26506C340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FA09A-6C4B-5794-393E-4CBCF2C58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A4FF8-193C-42E1-F07A-F70E7084E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C32-2D45-4AAE-96AF-58E207AA7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7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155C2A-F16F-6B82-5427-C3CCD8E06B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5408B9-14F2-C783-6C84-4B7F2F473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D3C79-3ECD-1F5B-0482-BF8F82001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0C81-D529-4DE4-87B6-2F26506C340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77B23-F258-D092-5856-05E03DE3A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61374-52A5-3AB5-0F44-4E3760EA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C32-2D45-4AAE-96AF-58E207AA7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57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87DDE-63F6-DD90-2A86-3E29BDC84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8D935-3C48-DBF2-7AE0-DE7818203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5ED3F-73C5-5266-70B2-E0EE67DD2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0C81-D529-4DE4-87B6-2F26506C340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0A13A-9867-8144-3CF9-AC27CC1FE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20195-E16F-8D23-E69D-A9D07A22A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C32-2D45-4AAE-96AF-58E207AA7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3A1F2-461E-6A1D-EC9B-5424C6E59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7DDC38-5E32-FCF1-936E-F5744E560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1B92E-1E41-BFA1-657F-16C6D1350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0C81-D529-4DE4-87B6-2F26506C340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51196-67B7-BC7B-FAEC-B4160E353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DA62B-3502-64B6-89D2-F2B74925C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C32-2D45-4AAE-96AF-58E207AA7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45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2D3B7-B04C-8FE9-8ADC-1DD601F1E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BAD9D-F1A7-34CF-AA34-606D4AB388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39C2B-C802-E02A-6942-2F1FC324F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F369FA-71C6-EA5D-E9E5-11ABDBC86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0C81-D529-4DE4-87B6-2F26506C340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08D63-60B1-CE1C-760A-5875864FA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4B9621-BA43-92A4-FB12-BF380D705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C32-2D45-4AAE-96AF-58E207AA7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8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B6458-4456-64BA-B8B4-5A19691BD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F11F6-37E1-5A02-FF88-C0C8C1977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2E0D31-572D-4B8F-AE5B-B1A38D24A9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9AC03F-0E62-4655-3E5E-27EA738E37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2565C5-EABD-75C6-4000-ACD6B2F0AB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CBCC17-B547-AC0B-A222-2893B209F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0C81-D529-4DE4-87B6-2F26506C340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312A72-0792-F9F2-77BD-74F2917EA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A8448A-356C-DA25-1D9A-5E12BA0DA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C32-2D45-4AAE-96AF-58E207AA7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4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3A5A1-3F5D-E9BC-8516-C6F585FA6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19D80C-5D57-EB1B-EC97-9531A6FFE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0C81-D529-4DE4-87B6-2F26506C340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2CCA2A-F756-5365-7CF9-4572DE842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4E31CE-E219-0984-ABDD-884B2AE70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C32-2D45-4AAE-96AF-58E207AA7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75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E59ED0-B0C7-4B6B-709D-241582E48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0C81-D529-4DE4-87B6-2F26506C340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338475-F366-5EA4-48F9-D4ABBAA17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548202-342B-432D-F1A8-1C030FCE3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C32-2D45-4AAE-96AF-58E207AA7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8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22E3B-D303-ABDE-227D-975D3D6FB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8D471-89D5-5ABD-D769-B0E61B56E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1439FA-E7B0-8135-BB18-F509D89357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5103B7-9644-DBC0-D36F-439A13EDA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0C81-D529-4DE4-87B6-2F26506C340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135225-0D52-F860-A0EF-0F8C704B3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BDBE9B-0CB4-90F2-BFC3-E9CAD7692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C32-2D45-4AAE-96AF-58E207AA7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612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7868A-51BE-06B4-183B-064B89D20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B4E5C2-B8F0-41CA-2714-126E226E96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416DD-1DFF-A511-F820-1D79F40D34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BE7B9-56B8-FAD5-2651-DB7D20F2D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0C81-D529-4DE4-87B6-2F26506C340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29FF22-4E80-E9BB-DADF-28478B520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D5830-F21B-1F33-AB55-BA9FFF474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C32-2D45-4AAE-96AF-58E207AA7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1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D4FA5A-7298-0C97-EA68-550249758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4BBD5-DF81-E784-490B-23C35F98D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3A9FB-1A2C-F99B-BAE1-237EC89885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A0C81-D529-4DE4-87B6-2F26506C340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AEDD9-CD2C-479C-1D98-C534F6CC62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C8C3D-F8D5-5E02-3680-81A86CE14B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93C32-2D45-4AAE-96AF-58E207AA7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3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background with white and yellow lines&#10;&#10;Description automatically generated">
            <a:extLst>
              <a:ext uri="{FF2B5EF4-FFF2-40B4-BE49-F238E27FC236}">
                <a16:creationId xmlns:a16="http://schemas.microsoft.com/office/drawing/2014/main" id="{5BDB18E3-33D5-58BE-35A2-68C3B0200A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7747" y="0"/>
            <a:ext cx="2294253" cy="6858000"/>
          </a:xfrm>
          <a:prstGeom prst="rect">
            <a:avLst/>
          </a:prstGeom>
        </p:spPr>
      </p:pic>
      <p:pic>
        <p:nvPicPr>
          <p:cNvPr id="7" name="Picture 6" descr="A black and yellow sign with white lines&#10;&#10;Description automatically generated">
            <a:extLst>
              <a:ext uri="{FF2B5EF4-FFF2-40B4-BE49-F238E27FC236}">
                <a16:creationId xmlns:a16="http://schemas.microsoft.com/office/drawing/2014/main" id="{9086E106-6E33-D3E3-B3A2-51BFC77C75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663" y="130979"/>
            <a:ext cx="2761304" cy="169201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8D4A93F-56EC-5978-9C3D-4EB1C8DD3943}"/>
              </a:ext>
            </a:extLst>
          </p:cNvPr>
          <p:cNvSpPr txBox="1"/>
          <p:nvPr/>
        </p:nvSpPr>
        <p:spPr>
          <a:xfrm>
            <a:off x="627524" y="2013383"/>
            <a:ext cx="87535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Montserrat" pitchFamily="2" charset="0"/>
              </a:rPr>
              <a:t>TAMPA CONVENTION CENTER TAMPA, FL </a:t>
            </a:r>
          </a:p>
          <a:p>
            <a:pPr algn="ctr"/>
            <a:endParaRPr lang="en-US" sz="2000" b="1" dirty="0">
              <a:latin typeface="Montserrat" pitchFamily="2" charset="0"/>
            </a:endParaRPr>
          </a:p>
          <a:p>
            <a:pPr algn="ctr"/>
            <a:r>
              <a:rPr lang="en-US" sz="2000" b="1" dirty="0">
                <a:latin typeface="Montserrat" pitchFamily="2" charset="0"/>
              </a:rPr>
              <a:t>JANUARY 23 – 25, 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52746B-0383-34B3-988B-799863E0B536}"/>
              </a:ext>
            </a:extLst>
          </p:cNvPr>
          <p:cNvSpPr txBox="1"/>
          <p:nvPr/>
        </p:nvSpPr>
        <p:spPr>
          <a:xfrm>
            <a:off x="578777" y="5969285"/>
            <a:ext cx="8935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Montserrat" pitchFamily="2" charset="0"/>
              </a:rPr>
              <a:t>Please remember to complete your Session Evaluation, further directions will be given at the end of this presentation.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ED1CD1-6C0B-0915-CFA2-735F79EE21AB}"/>
              </a:ext>
            </a:extLst>
          </p:cNvPr>
          <p:cNvSpPr txBox="1"/>
          <p:nvPr/>
        </p:nvSpPr>
        <p:spPr>
          <a:xfrm>
            <a:off x="773985" y="3239747"/>
            <a:ext cx="82398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Montserrat" pitchFamily="2" charset="0"/>
              </a:rPr>
              <a:t>EXPO HALL HOURS</a:t>
            </a:r>
          </a:p>
          <a:p>
            <a:pPr algn="ctr"/>
            <a:r>
              <a:rPr lang="en-US" dirty="0">
                <a:latin typeface="Montserrat" pitchFamily="2" charset="0"/>
              </a:rPr>
              <a:t>Wednesday, January 24 | 10:00AM – 4:30PM</a:t>
            </a:r>
          </a:p>
          <a:p>
            <a:pPr algn="ctr"/>
            <a:r>
              <a:rPr lang="en-US" dirty="0">
                <a:latin typeface="Montserrat" pitchFamily="2" charset="0"/>
              </a:rPr>
              <a:t>Thursday, January 25 | 10:00AM – 3:00PM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758D0F-66EF-D382-1277-9F708990991A}"/>
              </a:ext>
            </a:extLst>
          </p:cNvPr>
          <p:cNvSpPr txBox="1"/>
          <p:nvPr/>
        </p:nvSpPr>
        <p:spPr>
          <a:xfrm>
            <a:off x="926386" y="4373778"/>
            <a:ext cx="82398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Montserrat" pitchFamily="2" charset="0"/>
                <a:cs typeface="Arial" panose="020B0604020202020204" pitchFamily="34" charset="0"/>
              </a:rPr>
              <a:t>DOWNLOAD THE SHOW APP FOR A FULL SCHEDULE OF NPE 2024</a:t>
            </a:r>
          </a:p>
          <a:p>
            <a:pPr algn="ctr"/>
            <a:endParaRPr lang="en-US" b="1" dirty="0">
              <a:latin typeface="Montserrat" pitchFamily="2" charset="0"/>
              <a:cs typeface="Arial" panose="020B0604020202020204" pitchFamily="34" charset="0"/>
            </a:endParaRPr>
          </a:p>
          <a:p>
            <a:pPr algn="ctr"/>
            <a:r>
              <a:rPr lang="en-US" b="1" i="1" dirty="0">
                <a:latin typeface="Montserrat" pitchFamily="2" charset="0"/>
                <a:cs typeface="Arial" panose="020B0604020202020204" pitchFamily="34" charset="0"/>
              </a:rPr>
              <a:t>[</a:t>
            </a:r>
            <a:r>
              <a:rPr lang="en-US" sz="1800" b="1" i="1" dirty="0">
                <a:latin typeface="Montserrat" pitchFamily="2" charset="0"/>
                <a:cs typeface="Arial" panose="020B0604020202020204" pitchFamily="34" charset="0"/>
              </a:rPr>
              <a:t>QR CODE INSERTED HERE]</a:t>
            </a:r>
          </a:p>
          <a:p>
            <a:pPr algn="ctr"/>
            <a:r>
              <a:rPr lang="en-US" i="1" dirty="0">
                <a:latin typeface="Montserrat" pitchFamily="2" charset="0"/>
                <a:cs typeface="Arial" panose="020B0604020202020204" pitchFamily="34" charset="0"/>
              </a:rPr>
              <a:t>NPE will provide, no further action needed on this slide.</a:t>
            </a:r>
            <a:endParaRPr lang="en-US" sz="1800" i="1" dirty="0">
              <a:latin typeface="Montserrat" pitchFamily="2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844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ack and yellow sign with white lines&#10;&#10;Description automatically generated">
            <a:extLst>
              <a:ext uri="{FF2B5EF4-FFF2-40B4-BE49-F238E27FC236}">
                <a16:creationId xmlns:a16="http://schemas.microsoft.com/office/drawing/2014/main" id="{4553B18C-832F-2B3F-ECF5-879B519306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784" y="1172352"/>
            <a:ext cx="3392431" cy="207874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6F2F2EC-54D7-C08A-F5E6-F2F983D735D5}"/>
              </a:ext>
            </a:extLst>
          </p:cNvPr>
          <p:cNvSpPr txBox="1"/>
          <p:nvPr/>
        </p:nvSpPr>
        <p:spPr>
          <a:xfrm>
            <a:off x="3667760" y="3402377"/>
            <a:ext cx="5425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CFDE55"/>
                </a:solidFill>
                <a:latin typeface="Montserrat" pitchFamily="2" charset="0"/>
              </a:rPr>
              <a:t>SESSION 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BC5726-15C2-87A7-A0D9-D9F7A9EF238A}"/>
              </a:ext>
            </a:extLst>
          </p:cNvPr>
          <p:cNvSpPr txBox="1"/>
          <p:nvPr/>
        </p:nvSpPr>
        <p:spPr>
          <a:xfrm>
            <a:off x="3484879" y="4233374"/>
            <a:ext cx="5222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Montserrat" pitchFamily="2" charset="0"/>
              </a:rPr>
              <a:t>Presented by </a:t>
            </a:r>
          </a:p>
          <a:p>
            <a:pPr algn="ctr"/>
            <a:r>
              <a:rPr lang="en-US" sz="2400" dirty="0">
                <a:latin typeface="Montserrat" pitchFamily="2" charset="0"/>
              </a:rPr>
              <a:t>NAME</a:t>
            </a:r>
          </a:p>
          <a:p>
            <a:pPr algn="ctr"/>
            <a:r>
              <a:rPr lang="en-US" sz="2400" dirty="0">
                <a:latin typeface="Montserrat" pitchFamily="2" charset="0"/>
              </a:rPr>
              <a:t>TITLE</a:t>
            </a:r>
          </a:p>
          <a:p>
            <a:pPr algn="ctr"/>
            <a:r>
              <a:rPr lang="en-US" sz="2400" dirty="0">
                <a:latin typeface="Montserrat" pitchFamily="2" charset="0"/>
              </a:rPr>
              <a:t>COMPANY</a:t>
            </a:r>
          </a:p>
        </p:txBody>
      </p:sp>
    </p:spTree>
    <p:extLst>
      <p:ext uri="{BB962C8B-B14F-4D97-AF65-F5344CB8AC3E}">
        <p14:creationId xmlns:p14="http://schemas.microsoft.com/office/powerpoint/2010/main" val="839219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0E79766-BF0D-6AB8-8DD7-45E8C4C946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0685" y="1823667"/>
            <a:ext cx="2424230" cy="240022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629AAED-232C-5C56-D14B-37BF4990F1B5}"/>
              </a:ext>
            </a:extLst>
          </p:cNvPr>
          <p:cNvSpPr txBox="1"/>
          <p:nvPr/>
        </p:nvSpPr>
        <p:spPr>
          <a:xfrm>
            <a:off x="870685" y="715671"/>
            <a:ext cx="78872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CFDE55"/>
                </a:solidFill>
                <a:latin typeface="Montserrat" pitchFamily="2" charset="0"/>
              </a:rPr>
              <a:t>ABOUT THE SPEAKER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54425C-BC39-9F85-3AE3-F09BF3D0EF16}"/>
              </a:ext>
            </a:extLst>
          </p:cNvPr>
          <p:cNvSpPr txBox="1"/>
          <p:nvPr/>
        </p:nvSpPr>
        <p:spPr>
          <a:xfrm>
            <a:off x="3870960" y="1823668"/>
            <a:ext cx="5026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tserrat" pitchFamily="2" charset="0"/>
              </a:rPr>
              <a:t>Name, credentials, bio here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74E179D-0533-8CCC-4ABB-5C17515A45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74632"/>
            <a:ext cx="12192000" cy="128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292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CCC365-BA9D-9D94-1B34-3602D2703B8B}"/>
              </a:ext>
            </a:extLst>
          </p:cNvPr>
          <p:cNvSpPr txBox="1"/>
          <p:nvPr/>
        </p:nvSpPr>
        <p:spPr>
          <a:xfrm>
            <a:off x="3048000" y="305966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Montserrat" pitchFamily="2" charset="0"/>
              </a:rPr>
              <a:t>Content slides to be inserted here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427EF4-4F64-B23E-A35F-61B1530C9B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79450"/>
            <a:ext cx="12192000" cy="1286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71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B3BA42B-F073-3534-6E9E-68749DCF18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736" y="3179042"/>
            <a:ext cx="6096528" cy="49991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DD04B7C-9670-B823-84AB-BBEBBA09EA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571745"/>
            <a:ext cx="12192000" cy="1286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681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442060-899A-1AEB-7314-04A6A06E37B2}"/>
              </a:ext>
            </a:extLst>
          </p:cNvPr>
          <p:cNvSpPr txBox="1"/>
          <p:nvPr/>
        </p:nvSpPr>
        <p:spPr>
          <a:xfrm>
            <a:off x="2907587" y="2690336"/>
            <a:ext cx="6544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highlight>
                  <a:srgbClr val="FFFF00"/>
                </a:highlight>
                <a:latin typeface="Montserrat" pitchFamily="2" charset="0"/>
              </a:rPr>
              <a:t>Q &amp; A slide to be inserted here… </a:t>
            </a:r>
          </a:p>
          <a:p>
            <a:pPr algn="ctr"/>
            <a:endParaRPr lang="en-US" dirty="0">
              <a:highlight>
                <a:srgbClr val="FFFF00"/>
              </a:highlight>
              <a:latin typeface="Montserrat" pitchFamily="2" charset="0"/>
            </a:endParaRPr>
          </a:p>
          <a:p>
            <a:pPr algn="ctr"/>
            <a:endParaRPr lang="en-US" dirty="0">
              <a:highlight>
                <a:srgbClr val="FFFF00"/>
              </a:highlight>
              <a:latin typeface="Montserrat" pitchFamily="2" charset="0"/>
            </a:endParaRPr>
          </a:p>
          <a:p>
            <a:pPr algn="ctr"/>
            <a:r>
              <a:rPr lang="en-US" b="1" dirty="0">
                <a:highlight>
                  <a:srgbClr val="FFFF00"/>
                </a:highlight>
                <a:latin typeface="Montserrat" pitchFamily="2" charset="0"/>
              </a:rPr>
              <a:t>Please see instructions below to utilize </a:t>
            </a:r>
            <a:r>
              <a:rPr lang="en-US" b="1" dirty="0" err="1">
                <a:highlight>
                  <a:srgbClr val="FFFF00"/>
                </a:highlight>
                <a:latin typeface="Montserrat" pitchFamily="2" charset="0"/>
              </a:rPr>
              <a:t>Slido</a:t>
            </a:r>
            <a:r>
              <a:rPr lang="en-US" b="1" dirty="0">
                <a:highlight>
                  <a:srgbClr val="FFFF00"/>
                </a:highlight>
                <a:latin typeface="Montserrat" pitchFamily="2" charset="0"/>
              </a:rPr>
              <a:t> for this portion of your presentation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6DAB95E-5437-BCE1-518B-BDADBE038C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71745"/>
            <a:ext cx="12192000" cy="1286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973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698A78-8C0B-C88F-336A-9062EF90181A}"/>
              </a:ext>
            </a:extLst>
          </p:cNvPr>
          <p:cNvSpPr txBox="1"/>
          <p:nvPr/>
        </p:nvSpPr>
        <p:spPr>
          <a:xfrm>
            <a:off x="429656" y="585765"/>
            <a:ext cx="1133268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Montserrat" pitchFamily="2" charset="0"/>
              </a:rPr>
              <a:t>We Value and Request Your Feedback</a:t>
            </a:r>
          </a:p>
          <a:p>
            <a:endParaRPr lang="en-US" sz="2000" b="1" dirty="0">
              <a:latin typeface="Montserrat" pitchFamily="2" charset="0"/>
            </a:endParaRPr>
          </a:p>
          <a:p>
            <a:r>
              <a:rPr lang="en-US" sz="2000" dirty="0">
                <a:latin typeface="Montserrat" pitchFamily="2" charset="0"/>
              </a:rPr>
              <a:t>With your help and input we can continue to deliver educational content that is the best in the industry! Feedback can be collected in 2 ways: </a:t>
            </a:r>
          </a:p>
          <a:p>
            <a:endParaRPr lang="en-US" sz="2000" b="1" dirty="0">
              <a:latin typeface="Montserrat" pitchFamily="2" charset="0"/>
            </a:endParaRPr>
          </a:p>
          <a:p>
            <a:pPr algn="ctr"/>
            <a:r>
              <a:rPr lang="en-US" sz="2000" b="1" dirty="0">
                <a:latin typeface="Montserrat" pitchFamily="2" charset="0"/>
              </a:rPr>
              <a:t>1. Please complete your session evaluation, handed out upon entry of this presentation, and return to the room monitor as you exit. </a:t>
            </a:r>
          </a:p>
          <a:p>
            <a:pPr algn="ctr"/>
            <a:endParaRPr lang="en-US" sz="2000" dirty="0">
              <a:latin typeface="Montserrat" pitchFamily="2" charset="0"/>
            </a:endParaRPr>
          </a:p>
          <a:p>
            <a:pPr algn="ctr"/>
            <a:r>
              <a:rPr lang="en-US" sz="2000" b="1" dirty="0">
                <a:latin typeface="Montserrat" pitchFamily="2" charset="0"/>
              </a:rPr>
              <a:t>2. You also have the option to complete your survey form in the mobile app. To complete through the app, locate the session and tap on the       to begin.</a:t>
            </a:r>
          </a:p>
          <a:p>
            <a:endParaRPr lang="en-US" sz="2000" dirty="0">
              <a:latin typeface="Montserrat" pitchFamily="2" charset="0"/>
            </a:endParaRPr>
          </a:p>
          <a:p>
            <a:r>
              <a:rPr lang="en-US" sz="2000" dirty="0">
                <a:latin typeface="Montserrat" pitchFamily="2" charset="0"/>
              </a:rPr>
              <a:t>Your feedback is greatly appreciated and helps provide us with first-hand insight that is carefully reviewed as we plan future NPE Conferences! </a:t>
            </a:r>
          </a:p>
          <a:p>
            <a:endParaRPr lang="en-US" sz="2000" dirty="0">
              <a:latin typeface="Montserrat" pitchFamily="2" charset="0"/>
            </a:endParaRPr>
          </a:p>
          <a:p>
            <a:pPr algn="ctr"/>
            <a:r>
              <a:rPr lang="en-US" sz="2000" b="1" dirty="0">
                <a:latin typeface="Montserrat" pitchFamily="2" charset="0"/>
              </a:rPr>
              <a:t>Thank you! </a:t>
            </a:r>
          </a:p>
          <a:p>
            <a:endParaRPr lang="en-US" dirty="0"/>
          </a:p>
        </p:txBody>
      </p:sp>
      <p:pic>
        <p:nvPicPr>
          <p:cNvPr id="4" name="Picture 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37397644-E7C9-3A36-8CC6-CA1E13321D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4612" y="3364787"/>
            <a:ext cx="313915" cy="31391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B022000-30DD-7FC0-4BFD-C86326AC0F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5571745"/>
            <a:ext cx="12192000" cy="1286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30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47122</TotalTime>
  <Words>244</Words>
  <Application>Microsoft Office PowerPoint</Application>
  <PresentationFormat>Widescreen</PresentationFormat>
  <Paragraphs>35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Montserrat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Kinney, Madeline</dc:creator>
  <cp:lastModifiedBy>Brooks, Porscha</cp:lastModifiedBy>
  <cp:revision>20</cp:revision>
  <dcterms:created xsi:type="dcterms:W3CDTF">2023-07-25T13:36:54Z</dcterms:created>
  <dcterms:modified xsi:type="dcterms:W3CDTF">2023-09-25T20:29:21Z</dcterms:modified>
</cp:coreProperties>
</file>